
<file path=[Content_Types].xml><?xml version="1.0" encoding="utf-8"?>
<Types xmlns="http://schemas.openxmlformats.org/package/2006/content-types"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2" r:id="rId3"/>
    <p:sldId id="257" r:id="rId4"/>
    <p:sldId id="260" r:id="rId5"/>
    <p:sldId id="263" r:id="rId6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8" d="100"/>
          <a:sy n="108" d="100"/>
        </p:scale>
        <p:origin x="678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E872855-CA48-4E5E-9B14-80E518A1294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9F89826B-BBA3-4F10-9490-3F1243F6653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3575C72-3F97-4880-807D-92D0C2A8A3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A8BE8A-B342-41A0-911A-EA6A707504AF}" type="datetimeFigureOut">
              <a:rPr lang="ko-KR" altLang="en-US" smtClean="0"/>
              <a:t>2018-12-18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146ACB6-5D3B-4426-BFDF-8F550B10EC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FBAEDA3-ACA8-4A8B-A0A8-9CD956340A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30788F-5EE9-4B63-A82D-5EF325E273C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818509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178FBB3-BE45-4739-A8DE-AFAEA5020E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149B6DC3-630D-43A7-B722-9A5C4BB6C1A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E61AAE7-8D8B-47C9-ABB4-4F05D25E3A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A8BE8A-B342-41A0-911A-EA6A707504AF}" type="datetimeFigureOut">
              <a:rPr lang="ko-KR" altLang="en-US" smtClean="0"/>
              <a:t>2018-12-18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A71D3E8-3944-4443-8057-6A463A2D6D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A99E042-8951-44D1-9608-AE75C9AA88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30788F-5EE9-4B63-A82D-5EF325E273C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584090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C964B86D-1EF8-4AEF-A521-ABD2ED2256C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573C1EAF-C204-40D7-9E1F-DC8556BD6B2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1B2DBCF-A34F-4261-AF6C-92AA08E513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A8BE8A-B342-41A0-911A-EA6A707504AF}" type="datetimeFigureOut">
              <a:rPr lang="ko-KR" altLang="en-US" smtClean="0"/>
              <a:t>2018-12-18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E90346C-4A08-4684-8675-3FC81446DE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89A3D84-7023-4DDC-8F8C-DC3D274D97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30788F-5EE9-4B63-A82D-5EF325E273C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549772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5D79254-011F-47A1-BA33-ABFD559EBB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669A769-BC1C-4D97-8C69-163C14BCF0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9F8C326-9A9D-4E81-BE9E-F5F411946B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A8BE8A-B342-41A0-911A-EA6A707504AF}" type="datetimeFigureOut">
              <a:rPr lang="ko-KR" altLang="en-US" smtClean="0"/>
              <a:t>2018-12-18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8A19E20-C3A1-4041-AB56-D1479D629B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2EA3B4F-DEF5-4F22-B9A3-0B9D3DF4FF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30788F-5EE9-4B63-A82D-5EF325E273C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8656185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0D5FA60-EA0D-451B-B8D0-3053FD9D4D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4A7B78E6-A8A0-42DE-AEE3-281C5906378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A7054C9-28F6-4E5C-AC36-E665DD83B3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A8BE8A-B342-41A0-911A-EA6A707504AF}" type="datetimeFigureOut">
              <a:rPr lang="ko-KR" altLang="en-US" smtClean="0"/>
              <a:t>2018-12-18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2A4D413-A636-4A99-9CEC-032B67DCC0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10BE70C-2668-4F18-921A-E6A4AB0641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30788F-5EE9-4B63-A82D-5EF325E273C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799888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0E45195-C68A-422C-9950-A9423D7ACB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00BEF3A-2276-4244-8045-129448A125E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FCB3B93A-266A-41A1-8A39-91A6AAF53DC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F92C3ADB-4B73-4CEC-BC06-5CB25806C4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A8BE8A-B342-41A0-911A-EA6A707504AF}" type="datetimeFigureOut">
              <a:rPr lang="ko-KR" altLang="en-US" smtClean="0"/>
              <a:t>2018-12-18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135BA03D-1380-436D-8E6A-6F33BC3823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E6895B6A-90BD-48DC-A60E-775A72F73F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30788F-5EE9-4B63-A82D-5EF325E273C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396076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5562AD4-17D6-4A12-92F5-467CFABDC7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C1860DC3-84EB-4788-9D31-076AEF56FFC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01C2524B-BA54-4391-B913-D3CA1047099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D85E6A82-7185-47D8-8262-3C31950567A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0693CB85-BDC0-4C00-AC02-85FD23111F5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E5F75C3E-1B35-43ED-996F-93E1610063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A8BE8A-B342-41A0-911A-EA6A707504AF}" type="datetimeFigureOut">
              <a:rPr lang="ko-KR" altLang="en-US" smtClean="0"/>
              <a:t>2018-12-18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4B730BB7-5868-4D11-A5AB-ACF895647E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12C930EE-597D-401C-B08B-33CDF04048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30788F-5EE9-4B63-A82D-5EF325E273C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471813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C0AF280-8528-4C48-A290-9180D910E4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2E4E70DB-1DEC-4CEF-8CE1-99C978AD70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A8BE8A-B342-41A0-911A-EA6A707504AF}" type="datetimeFigureOut">
              <a:rPr lang="ko-KR" altLang="en-US" smtClean="0"/>
              <a:t>2018-12-18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D35E031E-B00D-447E-AEFC-F8AD5B9CBE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6D1FF495-07CF-4586-A518-FDDC621436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30788F-5EE9-4B63-A82D-5EF325E273C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919529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E66B430C-A2FB-4C1A-BF0C-0517EF7895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A8BE8A-B342-41A0-911A-EA6A707504AF}" type="datetimeFigureOut">
              <a:rPr lang="ko-KR" altLang="en-US" smtClean="0"/>
              <a:t>2018-12-18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AE78D1CA-40C3-41EF-8D89-5429E167BB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07F76565-9206-4EB9-B4CE-373FBAA936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30788F-5EE9-4B63-A82D-5EF325E273C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113005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79FCF08-FC2B-47A1-8173-3346E81D32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F55CB2C-578A-4B81-BB42-C8746C0798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D1871533-D3EE-43A3-8FE4-DF9B0527644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16DF688A-D6F7-4677-AF24-41DB3749D1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A8BE8A-B342-41A0-911A-EA6A707504AF}" type="datetimeFigureOut">
              <a:rPr lang="ko-KR" altLang="en-US" smtClean="0"/>
              <a:t>2018-12-18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94A135A0-176E-4088-A6FC-E39EE00588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0938CC7C-ED78-4A7D-AA4B-D17C77AC6D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30788F-5EE9-4B63-A82D-5EF325E273C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604141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4442E6F-2E52-4167-88BA-362BF175CC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E65ACBD5-EBE5-4C59-8D16-43728E3017E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25632700-39C0-41C4-AC16-CCCD5728572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4FC1801D-3EB7-4604-9D39-596BA7DB3D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A8BE8A-B342-41A0-911A-EA6A707504AF}" type="datetimeFigureOut">
              <a:rPr lang="ko-KR" altLang="en-US" smtClean="0"/>
              <a:t>2018-12-18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25D0D9C2-776E-43EE-B9CF-96E116CCAF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C71A5773-5A67-454B-BED6-11A08AEE57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30788F-5EE9-4B63-A82D-5EF325E273C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363304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294375A5-9747-47C3-998F-CB07FDF08B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843BDC80-80FA-4DEE-AF80-6684B56F392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3909EB3-C27B-4DC1-AC1E-99C56C88D24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8A8BE8A-B342-41A0-911A-EA6A707504AF}" type="datetimeFigureOut">
              <a:rPr lang="ko-KR" altLang="en-US" smtClean="0"/>
              <a:t>2018-12-18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5CCF937-5FB1-4238-BD80-C7D157FBF55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EF1EB80-D930-4550-8FD2-452754D49CE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130788F-5EE9-4B63-A82D-5EF325E273C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789915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2A8AA5BC-4F7A-4226-8F99-6D824B226A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324"/>
            <a:ext cx="12192000" cy="686132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E5445C6-DD42-4979-86FF-03730E8C6D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21734" y="321733"/>
            <a:ext cx="11573488" cy="6214534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 w="127000" cap="sq" cmpd="thinThick">
            <a:solidFill>
              <a:schemeClr val="bg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A1AACA8D-8257-4909-8D3F-1F4D959A272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2"/>
            <a:ext cx="9144000" cy="2840037"/>
          </a:xfrm>
        </p:spPr>
        <p:txBody>
          <a:bodyPr>
            <a:normAutofit/>
          </a:bodyPr>
          <a:lstStyle/>
          <a:p>
            <a:r>
              <a:rPr lang="ko-KR" altLang="en-US" sz="5800"/>
              <a:t>게임엔진 기말과제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5B7AA4C3-5E3B-45E2-9F5F-680A5BCA85D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256436"/>
            <a:ext cx="9144000" cy="1600818"/>
          </a:xfrm>
        </p:spPr>
        <p:txBody>
          <a:bodyPr>
            <a:normAutofit/>
          </a:bodyPr>
          <a:lstStyle/>
          <a:p>
            <a:r>
              <a:rPr lang="ko-KR" altLang="en-US">
                <a:solidFill>
                  <a:schemeClr val="accent1"/>
                </a:solidFill>
              </a:rPr>
              <a:t>학번</a:t>
            </a:r>
            <a:r>
              <a:rPr lang="en-US" altLang="ko-KR">
                <a:solidFill>
                  <a:schemeClr val="accent1"/>
                </a:solidFill>
              </a:rPr>
              <a:t>: 201513086</a:t>
            </a:r>
          </a:p>
          <a:p>
            <a:r>
              <a:rPr lang="ko-KR" altLang="en-US">
                <a:solidFill>
                  <a:schemeClr val="accent1"/>
                </a:solidFill>
              </a:rPr>
              <a:t>이름</a:t>
            </a:r>
            <a:r>
              <a:rPr lang="en-US" altLang="ko-KR">
                <a:solidFill>
                  <a:schemeClr val="accent1"/>
                </a:solidFill>
              </a:rPr>
              <a:t>: </a:t>
            </a:r>
            <a:r>
              <a:rPr lang="ko-KR" altLang="en-US">
                <a:solidFill>
                  <a:schemeClr val="accent1"/>
                </a:solidFill>
              </a:rPr>
              <a:t>김병민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45000665-DFC7-417E-8FD7-516A0F15C9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724400" y="4109417"/>
            <a:ext cx="2743200" cy="0"/>
          </a:xfrm>
          <a:prstGeom prst="line">
            <a:avLst/>
          </a:prstGeom>
          <a:ln w="12700">
            <a:solidFill>
              <a:schemeClr val="tx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9108871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AB45A142-4255-493C-8284-5D566C121B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36884" y="321177"/>
            <a:ext cx="4332307" cy="6179552"/>
          </a:xfrm>
          <a:prstGeom prst="rect">
            <a:avLst/>
          </a:prstGeom>
          <a:solidFill>
            <a:srgbClr val="404040">
              <a:alpha val="89804"/>
            </a:srgbClr>
          </a:solidFill>
          <a:ln w="127000" cap="sq" cmpd="thinThick">
            <a:solidFill>
              <a:srgbClr val="595959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A78F98F6-EEB8-42A8-833F-3A06D8228E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4237" y="914400"/>
            <a:ext cx="3657600" cy="2887579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 latinLnBrk="0"/>
            <a:r>
              <a:rPr lang="ko-KR" altLang="en-US" sz="48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클래스 다이어그램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38FB9660-F42F-4313-BBC4-47C007FE48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1126" y="3910267"/>
            <a:ext cx="2586790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그림 7">
            <a:extLst>
              <a:ext uri="{FF2B5EF4-FFF2-40B4-BE49-F238E27FC236}">
                <a16:creationId xmlns:a16="http://schemas.microsoft.com/office/drawing/2014/main" id="{C3268C09-7A46-4144-A538-A9AC4C094DD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61939" y="339224"/>
            <a:ext cx="6593177" cy="61795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497724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AB45A142-4255-493C-8284-5D566C121B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36884" y="321177"/>
            <a:ext cx="4332307" cy="6179552"/>
          </a:xfrm>
          <a:prstGeom prst="rect">
            <a:avLst/>
          </a:prstGeom>
          <a:solidFill>
            <a:srgbClr val="404040">
              <a:alpha val="89804"/>
            </a:srgbClr>
          </a:solidFill>
          <a:ln w="127000" cap="sq" cmpd="thinThick">
            <a:solidFill>
              <a:srgbClr val="595959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A78F98F6-EEB8-42A8-833F-3A06D8228E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4237" y="914400"/>
            <a:ext cx="3657600" cy="2887579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 latinLnBrk="0"/>
            <a:r>
              <a:rPr lang="en-US" altLang="ko-KR" sz="48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FSM </a:t>
            </a:r>
            <a:r>
              <a:rPr lang="ko-KR" altLang="en-US" sz="48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다이어그램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38FB9660-F42F-4313-BBC4-47C007FE48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1126" y="3910267"/>
            <a:ext cx="2586790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내용 개체 틀 3">
            <a:extLst>
              <a:ext uri="{FF2B5EF4-FFF2-40B4-BE49-F238E27FC236}">
                <a16:creationId xmlns:a16="http://schemas.microsoft.com/office/drawing/2014/main" id="{84ADD1BD-653A-44D3-BC48-7338FDC0B91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219153" y="492573"/>
            <a:ext cx="4422882" cy="58807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376556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AB45A142-4255-493C-8284-5D566C121B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36884" y="321177"/>
            <a:ext cx="4332307" cy="6179552"/>
          </a:xfrm>
          <a:prstGeom prst="rect">
            <a:avLst/>
          </a:prstGeom>
          <a:solidFill>
            <a:srgbClr val="404040">
              <a:alpha val="89804"/>
            </a:srgbClr>
          </a:solidFill>
          <a:ln w="127000" cap="sq" cmpd="thinThick">
            <a:solidFill>
              <a:srgbClr val="595959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A78F98F6-EEB8-42A8-833F-3A06D8228E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4237" y="914400"/>
            <a:ext cx="3657600" cy="2887579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 latinLnBrk="0"/>
            <a:r>
              <a:rPr lang="ko-KR" altLang="en-US" sz="4800" dirty="0">
                <a:solidFill>
                  <a:srgbClr val="FFFFFF"/>
                </a:solidFill>
              </a:rPr>
              <a:t>동영상</a:t>
            </a:r>
            <a:endParaRPr lang="ko-KR" altLang="en-US" sz="48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38FB9660-F42F-4313-BBC4-47C007FE48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1126" y="3910267"/>
            <a:ext cx="2586790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GameEngineFinal 2018-12-18 오후 4_53_11">
            <a:hlinkClick r:id="" action="ppaction://media"/>
            <a:extLst>
              <a:ext uri="{FF2B5EF4-FFF2-40B4-BE49-F238E27FC236}">
                <a16:creationId xmlns:a16="http://schemas.microsoft.com/office/drawing/2014/main" id="{E7D06796-CE04-40DB-84B8-68D44EB45ED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834827" y="1253331"/>
            <a:ext cx="7287403" cy="4351338"/>
          </a:xfrm>
          <a:prstGeom prst="rect">
            <a:avLst/>
          </a:prstGeom>
          <a:ln w="127000" cap="sq">
            <a:solidFill>
              <a:srgbClr val="000000"/>
            </a:solidFill>
            <a:miter lim="800000"/>
          </a:ln>
          <a:effectLst>
            <a:outerShdw blurRad="57150" dist="50800" dir="2700000" algn="tl" rotWithShape="0">
              <a:srgbClr val="000000">
                <a:alpha val="4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0703262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  <p:video fullScrn="1"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E0BA5D0-EEA3-4E9E-A6E1-3246DF16E7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36055" y="2754710"/>
            <a:ext cx="719890" cy="1348580"/>
          </a:xfrm>
        </p:spPr>
        <p:txBody>
          <a:bodyPr/>
          <a:lstStyle/>
          <a:p>
            <a:pPr algn="ctr"/>
            <a:r>
              <a:rPr lang="ko-KR" altLang="en-US" dirty="0"/>
              <a:t>끝</a:t>
            </a:r>
          </a:p>
        </p:txBody>
      </p:sp>
    </p:spTree>
    <p:extLst>
      <p:ext uri="{BB962C8B-B14F-4D97-AF65-F5344CB8AC3E}">
        <p14:creationId xmlns:p14="http://schemas.microsoft.com/office/powerpoint/2010/main" val="31694565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</TotalTime>
  <Words>14</Words>
  <Application>Microsoft Office PowerPoint</Application>
  <PresentationFormat>와이드스크린</PresentationFormat>
  <Paragraphs>7</Paragraphs>
  <Slides>5</Slides>
  <Notes>0</Notes>
  <HiddenSlides>0</HiddenSlides>
  <MMClips>1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5</vt:i4>
      </vt:variant>
    </vt:vector>
  </HeadingPairs>
  <TitlesOfParts>
    <vt:vector size="8" baseType="lpstr">
      <vt:lpstr>맑은 고딕</vt:lpstr>
      <vt:lpstr>Arial</vt:lpstr>
      <vt:lpstr>Office 테마</vt:lpstr>
      <vt:lpstr>게임엔진 기말과제</vt:lpstr>
      <vt:lpstr>클래스 다이어그램</vt:lpstr>
      <vt:lpstr>FSM 다이어그램</vt:lpstr>
      <vt:lpstr>동영상</vt:lpstr>
      <vt:lpstr>끝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게임엔진 기말과제</dc:title>
  <dc:creator>klageme1234@gmail.com</dc:creator>
  <cp:lastModifiedBy>klageme1234@gmail.com</cp:lastModifiedBy>
  <cp:revision>2</cp:revision>
  <dcterms:created xsi:type="dcterms:W3CDTF">2018-12-18T08:29:51Z</dcterms:created>
  <dcterms:modified xsi:type="dcterms:W3CDTF">2018-12-18T08:45:47Z</dcterms:modified>
</cp:coreProperties>
</file>